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DF081-3942-4059-97C9-3E2B1A7EAFF5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3061-A33B-4150-874E-5C4A0BB8B1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DF081-3942-4059-97C9-3E2B1A7EAFF5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3061-A33B-4150-874E-5C4A0BB8B1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DF081-3942-4059-97C9-3E2B1A7EAFF5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3061-A33B-4150-874E-5C4A0BB8B1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DF081-3942-4059-97C9-3E2B1A7EAFF5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3061-A33B-4150-874E-5C4A0BB8B1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DF081-3942-4059-97C9-3E2B1A7EAFF5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98D3061-A33B-4150-874E-5C4A0BB8B1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DF081-3942-4059-97C9-3E2B1A7EAFF5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3061-A33B-4150-874E-5C4A0BB8B1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DF081-3942-4059-97C9-3E2B1A7EAFF5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3061-A33B-4150-874E-5C4A0BB8B1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DF081-3942-4059-97C9-3E2B1A7EAFF5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3061-A33B-4150-874E-5C4A0BB8B1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DF081-3942-4059-97C9-3E2B1A7EAFF5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3061-A33B-4150-874E-5C4A0BB8B1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DF081-3942-4059-97C9-3E2B1A7EAFF5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3061-A33B-4150-874E-5C4A0BB8B1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DF081-3942-4059-97C9-3E2B1A7EAFF5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D3061-A33B-4150-874E-5C4A0BB8B1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08DF081-3942-4059-97C9-3E2B1A7EAFF5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98D3061-A33B-4150-874E-5C4A0BB8B17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Презентация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«Мы помним! Мы гордимся»</a:t>
            </a:r>
          </a:p>
          <a:p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Рамка для фотографии</a:t>
            </a:r>
            <a:endParaRPr lang="ru-RU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Желаю успехов!</a:t>
            </a:r>
            <a:endParaRPr lang="ru-RU" dirty="0"/>
          </a:p>
        </p:txBody>
      </p:sp>
      <p:pic>
        <p:nvPicPr>
          <p:cNvPr id="4" name="Содержимое 3" descr="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728" y="1714488"/>
            <a:ext cx="6521740" cy="488501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Обзор: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Вместе с весной к нам  приближается самый главный, самый важный праздник в нашей стране 75-летие Победы в Великой Отечественной войне…</a:t>
            </a:r>
          </a:p>
          <a:p>
            <a:pPr>
              <a:buNone/>
            </a:pP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Как жаль, что Героев тех лет становится все меньше и меньше. Но тем важнее наша задача беречь память, передавая ее нашим детям, пронося через поколение безмерную благодарность.</a:t>
            </a:r>
          </a:p>
          <a:p>
            <a:pPr>
              <a:buNone/>
            </a:pP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И сегодня, я хочу предложить вам, ребята, своими руками сделать рамочку для фотографии.</a:t>
            </a:r>
          </a:p>
          <a:p>
            <a:pPr>
              <a:buNone/>
            </a:pP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В нее можно вставить фотографии близких людей, которые участвовали в те сложные для всех годы.</a:t>
            </a:r>
          </a:p>
          <a:p>
            <a:pPr>
              <a:buNone/>
            </a:pPr>
            <a:endParaRPr lang="ru-RU" sz="1600" dirty="0"/>
          </a:p>
        </p:txBody>
      </p:sp>
      <p:pic>
        <p:nvPicPr>
          <p:cNvPr id="5" name="Содержимое 4" descr="война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2770740"/>
            <a:ext cx="4038600" cy="2184883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Цель:</a:t>
            </a:r>
            <a:r>
              <a:rPr lang="ru-RU" dirty="0" smtClean="0"/>
              <a:t> </a:t>
            </a:r>
            <a:r>
              <a:rPr lang="ru-RU" sz="3100" dirty="0" smtClean="0">
                <a:solidFill>
                  <a:schemeClr val="bg2">
                    <a:lumMod val="50000"/>
                  </a:schemeClr>
                </a:solidFill>
              </a:rPr>
              <a:t>Совершенствовать умения и навыки в работе с ножницами и бумагой</a:t>
            </a:r>
            <a:endParaRPr lang="ru-RU" sz="3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Материалы: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Цветной картон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Ножницы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Клей ПВА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Линейка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Простой карандаш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Салфетки</a:t>
            </a:r>
          </a:p>
          <a:p>
            <a:pPr>
              <a:buNone/>
            </a:pPr>
            <a:endParaRPr lang="ru-RU" dirty="0" smtClean="0"/>
          </a:p>
        </p:txBody>
      </p:sp>
      <p:pic>
        <p:nvPicPr>
          <p:cNvPr id="5" name="Содержимое 4" descr="20200506_20470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1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Возьмем лист картона желтого цвета и сложим его пополам.</a:t>
            </a:r>
          </a:p>
          <a:p>
            <a:pPr>
              <a:buNone/>
            </a:pPr>
            <a:r>
              <a:rPr lang="ru-RU" dirty="0" smtClean="0"/>
              <a:t>Разрежем по линии сгиба и получим две одинаковых  половинки.</a:t>
            </a:r>
            <a:endParaRPr lang="ru-RU" dirty="0"/>
          </a:p>
        </p:txBody>
      </p:sp>
      <p:pic>
        <p:nvPicPr>
          <p:cNvPr id="5" name="Содержимое 4" descr="20200506_210306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2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Одну половинку отложим – это будет задняя стенка рамки, а на второй отметим по 2 сантиметра с каждой стороны, соединяем точки и вырезаем получившийся квадрат.</a:t>
            </a:r>
            <a:endParaRPr lang="ru-RU" dirty="0"/>
          </a:p>
        </p:txBody>
      </p:sp>
      <p:pic>
        <p:nvPicPr>
          <p:cNvPr id="5" name="Содержимое 4" descr="20200506_210855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3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Вырезаем из бумаги черного цвета полоски по 1 сантиметру и приклеиваем наискосок на половину внешней части рамки. Это будет украшением.</a:t>
            </a:r>
          </a:p>
          <a:p>
            <a:pPr>
              <a:buNone/>
            </a:pPr>
            <a:r>
              <a:rPr lang="ru-RU" dirty="0" smtClean="0"/>
              <a:t>На вторую половину приклеим цветы из бумаги. Ранее мы с вами их учились делать. Вы так же можете украсить рамочку на свой вкус.</a:t>
            </a:r>
          </a:p>
        </p:txBody>
      </p:sp>
      <p:pic>
        <p:nvPicPr>
          <p:cNvPr id="7" name="Содержимое 6" descr="20200506_211926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4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Склеиваем обе детали.</a:t>
            </a:r>
          </a:p>
          <a:p>
            <a:pPr>
              <a:buNone/>
            </a:pPr>
            <a:r>
              <a:rPr lang="ru-RU" dirty="0" smtClean="0"/>
              <a:t>Наносим клей на три стороны у самого края и соединяем две половинки.</a:t>
            </a:r>
            <a:endParaRPr lang="ru-RU" dirty="0"/>
          </a:p>
        </p:txBody>
      </p:sp>
      <p:pic>
        <p:nvPicPr>
          <p:cNvPr id="5" name="Содержимое 4" descr="20200506_21225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5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Вырезаем из картона вот такую деталь (похожа на букву Т) и приклеиваем к задней стенки рамки. Это у нас будет подставка.</a:t>
            </a:r>
            <a:endParaRPr lang="ru-RU" dirty="0"/>
          </a:p>
        </p:txBody>
      </p:sp>
      <p:pic>
        <p:nvPicPr>
          <p:cNvPr id="5" name="Содержимое 4" descr="20200506_212946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6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После приклеивания подставки, украшаем внешнюю сторону рамки цветами. </a:t>
            </a:r>
          </a:p>
          <a:p>
            <a:pPr>
              <a:buNone/>
            </a:pPr>
            <a:r>
              <a:rPr lang="ru-RU" dirty="0" smtClean="0"/>
              <a:t>И вот что у нас получилось!!!</a:t>
            </a:r>
            <a:endParaRPr lang="ru-RU" dirty="0"/>
          </a:p>
        </p:txBody>
      </p:sp>
      <p:pic>
        <p:nvPicPr>
          <p:cNvPr id="7" name="Содержимое 6" descr="20200506_213405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73</TotalTime>
  <Words>294</Words>
  <Application>Microsoft Office PowerPoint</Application>
  <PresentationFormat>Экран (4:3)</PresentationFormat>
  <Paragraphs>33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Апекс</vt:lpstr>
      <vt:lpstr>Презентация</vt:lpstr>
      <vt:lpstr>Обзор:</vt:lpstr>
      <vt:lpstr>Цель: Совершенствовать умения и навыки в работе с ножницами и бумагой</vt:lpstr>
      <vt:lpstr>Этап 1</vt:lpstr>
      <vt:lpstr>Этап 2</vt:lpstr>
      <vt:lpstr>Этап 3</vt:lpstr>
      <vt:lpstr>Этап 4</vt:lpstr>
      <vt:lpstr>Этап 5</vt:lpstr>
      <vt:lpstr>Этап 6</vt:lpstr>
      <vt:lpstr>Желаю успехов!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</dc:title>
  <dc:creator>Ирина</dc:creator>
  <cp:lastModifiedBy>Ирина</cp:lastModifiedBy>
  <cp:revision>10</cp:revision>
  <dcterms:created xsi:type="dcterms:W3CDTF">2020-05-06T16:23:28Z</dcterms:created>
  <dcterms:modified xsi:type="dcterms:W3CDTF">2020-05-06T17:47:01Z</dcterms:modified>
</cp:coreProperties>
</file>